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Кен </a:t>
            </a:r>
            <a:r>
              <a:rPr lang="ru-RU" dirty="0" err="1" smtClean="0"/>
              <a:t>массасының сапасын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501774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Кен </a:t>
            </a:r>
            <a:r>
              <a:rPr lang="ru-RU" dirty="0" err="1" smtClean="0"/>
              <a:t>массасының сапасы</a:t>
            </a:r>
            <a:r>
              <a:rPr lang="ru-RU" dirty="0" smtClean="0"/>
              <a:t> </a:t>
            </a:r>
            <a:r>
              <a:rPr lang="ru-RU" dirty="0" err="1" smtClean="0"/>
              <a:t>ондағы пайдалы</a:t>
            </a:r>
            <a:r>
              <a:rPr lang="ru-RU" dirty="0" smtClean="0"/>
              <a:t> </a:t>
            </a:r>
            <a:r>
              <a:rPr lang="ru-RU" dirty="0" err="1" smtClean="0"/>
              <a:t>компоненттердің құрамы бойынша</a:t>
            </a:r>
            <a:r>
              <a:rPr lang="ru-RU" dirty="0" smtClean="0"/>
              <a:t> </a:t>
            </a:r>
            <a:r>
              <a:rPr lang="ru-RU" dirty="0" err="1" smtClean="0"/>
              <a:t>бағаланады</a:t>
            </a:r>
            <a:r>
              <a:rPr lang="ru-RU" dirty="0" smtClean="0"/>
              <a:t>. </a:t>
            </a:r>
            <a:r>
              <a:rPr lang="ru-RU" dirty="0" err="1" smtClean="0"/>
              <a:t>Пайдалы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зиянды</a:t>
            </a:r>
            <a:r>
              <a:rPr lang="ru-RU" dirty="0" smtClean="0"/>
              <a:t> </a:t>
            </a:r>
            <a:r>
              <a:rPr lang="ru-RU" dirty="0" err="1" smtClean="0"/>
              <a:t>қоспалар </a:t>
            </a:r>
            <a:r>
              <a:rPr lang="ru-RU" dirty="0" smtClean="0"/>
              <a:t>(</a:t>
            </a:r>
            <a:r>
              <a:rPr lang="ru-RU" dirty="0" err="1" smtClean="0"/>
              <a:t>ілеспе</a:t>
            </a:r>
            <a:r>
              <a:rPr lang="ru-RU" dirty="0" smtClean="0"/>
              <a:t> </a:t>
            </a:r>
            <a:r>
              <a:rPr lang="ru-RU" dirty="0" err="1" smtClean="0"/>
              <a:t>минералдар</a:t>
            </a:r>
            <a:r>
              <a:rPr lang="ru-RU" dirty="0" smtClean="0"/>
              <a:t>) </a:t>
            </a:r>
            <a:r>
              <a:rPr lang="ru-RU" dirty="0" err="1" smtClean="0"/>
              <a:t>тиісінше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массасын</a:t>
            </a:r>
            <a:r>
              <a:rPr lang="ru-RU" dirty="0" smtClean="0"/>
              <a:t> </a:t>
            </a:r>
            <a:r>
              <a:rPr lang="ru-RU" dirty="0" err="1" smtClean="0"/>
              <a:t>өңдеу көрсеткіштерін жақсартады немесе</a:t>
            </a:r>
            <a:r>
              <a:rPr lang="ru-RU" dirty="0" smtClean="0"/>
              <a:t> </a:t>
            </a:r>
            <a:r>
              <a:rPr lang="ru-RU" dirty="0" err="1" smtClean="0"/>
              <a:t>нашарлатады</a:t>
            </a:r>
            <a:r>
              <a:rPr lang="ru-RU" dirty="0" smtClean="0"/>
              <a:t> </a:t>
            </a:r>
            <a:r>
              <a:rPr lang="ru-RU" dirty="0" err="1" smtClean="0"/>
              <a:t>және өңдеу құнына және пайдалы</a:t>
            </a:r>
            <a:r>
              <a:rPr lang="ru-RU" dirty="0" smtClean="0"/>
              <a:t> </a:t>
            </a:r>
            <a:r>
              <a:rPr lang="ru-RU" dirty="0" err="1" smtClean="0"/>
              <a:t>компоненттерді</a:t>
            </a:r>
            <a:r>
              <a:rPr lang="ru-RU" dirty="0" smtClean="0"/>
              <a:t> </a:t>
            </a:r>
            <a:r>
              <a:rPr lang="ru-RU" dirty="0" err="1" smtClean="0"/>
              <a:t>алудың толықтығына әсер етеді</a:t>
            </a:r>
            <a:r>
              <a:rPr lang="ru-RU" dirty="0" smtClean="0"/>
              <a:t>. Кен </a:t>
            </a:r>
            <a:r>
              <a:rPr lang="ru-RU" dirty="0" err="1" smtClean="0"/>
              <a:t>массасының сапасы</a:t>
            </a:r>
            <a:r>
              <a:rPr lang="ru-RU" dirty="0" smtClean="0"/>
              <a:t> </a:t>
            </a:r>
            <a:r>
              <a:rPr lang="ru-RU" dirty="0" err="1" smtClean="0"/>
              <a:t>өнімнің санына</a:t>
            </a:r>
            <a:r>
              <a:rPr lang="ru-RU" dirty="0" smtClean="0"/>
              <a:t>, </a:t>
            </a:r>
            <a:r>
              <a:rPr lang="ru-RU" dirty="0" err="1" smtClean="0"/>
              <a:t>сапасына</a:t>
            </a:r>
            <a:r>
              <a:rPr lang="ru-RU" dirty="0" smtClean="0"/>
              <a:t> </a:t>
            </a:r>
            <a:r>
              <a:rPr lang="ru-RU" dirty="0" err="1" smtClean="0"/>
              <a:t>және өзіндік құнына және жер</a:t>
            </a:r>
            <a:r>
              <a:rPr lang="ru-RU" dirty="0" smtClean="0"/>
              <a:t> </a:t>
            </a:r>
            <a:r>
              <a:rPr lang="ru-RU" dirty="0" err="1" smtClean="0"/>
              <a:t>қойнауын пайдалану</a:t>
            </a:r>
            <a:r>
              <a:rPr lang="ru-RU" dirty="0" smtClean="0"/>
              <a:t> </a:t>
            </a:r>
            <a:r>
              <a:rPr lang="ru-RU" dirty="0" err="1" smtClean="0"/>
              <a:t>дәрежесіне айтарлықтай әсер </a:t>
            </a:r>
            <a:r>
              <a:rPr lang="ru-RU" dirty="0" smtClean="0"/>
              <a:t>етеді.</a:t>
            </a:r>
            <a:r>
              <a:rPr lang="ru-RU" dirty="0" err="1" smtClean="0"/>
              <a:t>Тұтынушы тарапынан</a:t>
            </a:r>
            <a:r>
              <a:rPr lang="ru-RU" dirty="0" smtClean="0"/>
              <a:t> </a:t>
            </a:r>
            <a:r>
              <a:rPr lang="ru-RU" dirty="0" err="1" smtClean="0"/>
              <a:t>өндірілген кеннің сапасына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көрсеткіштерге негізделген</a:t>
            </a:r>
            <a:r>
              <a:rPr lang="ru-RU" dirty="0" smtClean="0"/>
              <a:t> </a:t>
            </a:r>
            <a:r>
              <a:rPr lang="ru-RU" dirty="0" err="1" smtClean="0"/>
              <a:t>бірқатар талаптар</a:t>
            </a:r>
            <a:r>
              <a:rPr lang="ru-RU" dirty="0" smtClean="0"/>
              <a:t> </a:t>
            </a:r>
            <a:r>
              <a:rPr lang="ru-RU" dirty="0" err="1" smtClean="0"/>
              <a:t>қойылады</a:t>
            </a:r>
            <a:r>
              <a:rPr lang="ru-RU" dirty="0" smtClean="0"/>
              <a:t>:- </a:t>
            </a:r>
            <a:r>
              <a:rPr lang="ru-RU" dirty="0" err="1" smtClean="0"/>
              <a:t>кеннің химиялық және минералогиялық құрамы</a:t>
            </a:r>
            <a:r>
              <a:rPr lang="ru-RU" dirty="0" smtClean="0"/>
              <a:t>, </a:t>
            </a:r>
            <a:r>
              <a:rPr lang="ru-RU" dirty="0" err="1" smtClean="0"/>
              <a:t>пайдалы</a:t>
            </a:r>
            <a:r>
              <a:rPr lang="ru-RU" dirty="0" smtClean="0"/>
              <a:t> </a:t>
            </a:r>
            <a:r>
              <a:rPr lang="ru-RU" dirty="0" err="1" smtClean="0"/>
              <a:t>және зиянды</a:t>
            </a:r>
            <a:r>
              <a:rPr lang="ru-RU" dirty="0" smtClean="0"/>
              <a:t> </a:t>
            </a:r>
            <a:r>
              <a:rPr lang="ru-RU" dirty="0" err="1" smtClean="0"/>
              <a:t>компоненттердің құрамын және кен</a:t>
            </a:r>
            <a:r>
              <a:rPr lang="ru-RU" dirty="0" smtClean="0"/>
              <a:t> </a:t>
            </a:r>
            <a:r>
              <a:rPr lang="ru-RU" dirty="0" err="1" smtClean="0"/>
              <a:t>шикізатын</a:t>
            </a:r>
            <a:r>
              <a:rPr lang="ru-RU" dirty="0" smtClean="0"/>
              <a:t> </a:t>
            </a:r>
            <a:r>
              <a:rPr lang="ru-RU" dirty="0" err="1" smtClean="0"/>
              <a:t>өңдеу технологиялығын анықтайтын</a:t>
            </a:r>
            <a:r>
              <a:rPr lang="ru-RU" dirty="0" smtClean="0"/>
              <a:t>;-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</a:t>
            </a:r>
            <a:r>
              <a:rPr lang="ru-RU" dirty="0" smtClean="0"/>
              <a:t> </a:t>
            </a:r>
            <a:r>
              <a:rPr lang="ru-RU" dirty="0" err="1" smtClean="0"/>
              <a:t>құрамының біртектілік</a:t>
            </a:r>
            <a:r>
              <a:rPr lang="ru-RU" dirty="0" smtClean="0"/>
              <a:t> </a:t>
            </a:r>
            <a:r>
              <a:rPr lang="ru-RU" dirty="0" err="1" smtClean="0"/>
              <a:t>дәрежесі</a:t>
            </a:r>
            <a:r>
              <a:rPr lang="ru-RU" dirty="0" smtClean="0"/>
              <a:t>;-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массасының кесектігі</a:t>
            </a:r>
            <a:r>
              <a:rPr lang="ru-RU" dirty="0" smtClean="0"/>
              <a:t> мен </a:t>
            </a:r>
            <a:r>
              <a:rPr lang="ru-RU" dirty="0" err="1" smtClean="0"/>
              <a:t>ылғалдылығы</a:t>
            </a:r>
            <a:r>
              <a:rPr lang="ru-RU" dirty="0" smtClean="0"/>
              <a:t>;- </a:t>
            </a:r>
            <a:r>
              <a:rPr lang="ru-RU" dirty="0" err="1" smtClean="0"/>
              <a:t>кенді</a:t>
            </a:r>
            <a:r>
              <a:rPr lang="ru-RU" dirty="0" smtClean="0"/>
              <a:t> </a:t>
            </a:r>
            <a:r>
              <a:rPr lang="ru-RU" dirty="0" err="1" smtClean="0"/>
              <a:t>ластайтын</a:t>
            </a:r>
            <a:r>
              <a:rPr lang="ru-RU" dirty="0" smtClean="0"/>
              <a:t>, </a:t>
            </a:r>
            <a:r>
              <a:rPr lang="ru-RU" dirty="0" err="1" smtClean="0"/>
              <a:t>бөгде заттарды</a:t>
            </a:r>
            <a:r>
              <a:rPr lang="ru-RU" dirty="0" smtClean="0"/>
              <a:t>, </a:t>
            </a:r>
            <a:r>
              <a:rPr lang="ru-RU" dirty="0" err="1" smtClean="0"/>
              <a:t>материалдарды</a:t>
            </a:r>
            <a:r>
              <a:rPr lang="ru-RU" dirty="0" smtClean="0"/>
              <a:t> </a:t>
            </a:r>
            <a:r>
              <a:rPr lang="ru-RU" dirty="0" err="1" smtClean="0"/>
              <a:t>болдырмау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Кен </a:t>
            </a:r>
            <a:r>
              <a:rPr lang="ru-RU" dirty="0" err="1" smtClean="0"/>
              <a:t>массасының сапасын</a:t>
            </a:r>
            <a:r>
              <a:rPr lang="ru-RU" dirty="0" smtClean="0"/>
              <a:t> </a:t>
            </a:r>
            <a:r>
              <a:rPr lang="ru-RU" dirty="0" err="1" smtClean="0"/>
              <a:t>басқару пайдалы</a:t>
            </a:r>
            <a:r>
              <a:rPr lang="ru-RU" dirty="0" smtClean="0"/>
              <a:t> </a:t>
            </a:r>
            <a:r>
              <a:rPr lang="ru-RU" dirty="0" err="1" smtClean="0"/>
              <a:t>компоненттердің құрамы тұрақты немесе</a:t>
            </a:r>
            <a:r>
              <a:rPr lang="ru-RU" dirty="0" smtClean="0"/>
              <a:t> аз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/>
              <a:t>оны </a:t>
            </a:r>
            <a:r>
              <a:rPr lang="ru-RU" dirty="0" err="1" smtClean="0"/>
              <a:t>неғұрлым тиімді</a:t>
            </a:r>
            <a:r>
              <a:rPr lang="ru-RU" dirty="0" smtClean="0"/>
              <a:t> </a:t>
            </a:r>
            <a:r>
              <a:rPr lang="ru-RU" dirty="0" err="1" smtClean="0"/>
              <a:t>өңдеу үшін қажет </a:t>
            </a:r>
            <a:r>
              <a:rPr lang="ru-RU" dirty="0" smtClean="0"/>
              <a:t>(</a:t>
            </a:r>
            <a:r>
              <a:rPr lang="ru-RU" dirty="0" err="1" smtClean="0"/>
              <a:t>тербелістер</a:t>
            </a:r>
            <a:r>
              <a:rPr lang="ru-RU" dirty="0" smtClean="0"/>
              <a:t> </a:t>
            </a:r>
            <a:r>
              <a:rPr lang="ru-RU" dirty="0" err="1" smtClean="0"/>
              <a:t>базалық көрсеткіштердің </a:t>
            </a:r>
            <a:r>
              <a:rPr lang="ru-RU" dirty="0" smtClean="0"/>
              <a:t>5 – 10% - дан </a:t>
            </a:r>
            <a:r>
              <a:rPr lang="ru-RU" dirty="0" err="1" smtClean="0"/>
              <a:t>аспайтын</a:t>
            </a:r>
            <a:r>
              <a:rPr lang="ru-RU" dirty="0" smtClean="0"/>
              <a:t>).</a:t>
            </a:r>
            <a:r>
              <a:rPr lang="ru-RU" dirty="0" err="1" smtClean="0"/>
              <a:t>Кенді</a:t>
            </a:r>
            <a:r>
              <a:rPr lang="ru-RU" dirty="0" smtClean="0"/>
              <a:t> </a:t>
            </a:r>
            <a:r>
              <a:rPr lang="ru-RU" dirty="0" err="1" smtClean="0"/>
              <a:t>өндіру кезінде</a:t>
            </a:r>
            <a:r>
              <a:rPr lang="ru-RU" dirty="0" smtClean="0"/>
              <a:t> </a:t>
            </a:r>
            <a:r>
              <a:rPr lang="ru-RU" dirty="0" err="1" smtClean="0"/>
              <a:t>оның сапасын</a:t>
            </a:r>
            <a:r>
              <a:rPr lang="ru-RU" dirty="0" smtClean="0"/>
              <a:t> </a:t>
            </a:r>
            <a:r>
              <a:rPr lang="ru-RU" dirty="0" err="1" smtClean="0"/>
              <a:t>басқару тәсілдері: </a:t>
            </a:r>
            <a:r>
              <a:rPr lang="ru-RU" dirty="0" smtClean="0"/>
              <a:t>– </a:t>
            </a:r>
            <a:r>
              <a:rPr lang="ru-RU" dirty="0" err="1" smtClean="0"/>
              <a:t>тау-кен</a:t>
            </a:r>
            <a:r>
              <a:rPr lang="ru-RU" dirty="0" smtClean="0"/>
              <a:t> – </a:t>
            </a:r>
            <a:r>
              <a:rPr lang="ru-RU" dirty="0" err="1" smtClean="0"/>
              <a:t>технологиялық; </a:t>
            </a:r>
            <a:r>
              <a:rPr lang="ru-RU" dirty="0" smtClean="0"/>
              <a:t>– </a:t>
            </a:r>
            <a:r>
              <a:rPr lang="ru-RU" dirty="0" err="1" smtClean="0"/>
              <a:t>ұйымдастырушылық; </a:t>
            </a:r>
            <a:r>
              <a:rPr lang="ru-RU" dirty="0" smtClean="0"/>
              <a:t>- </a:t>
            </a:r>
            <a:r>
              <a:rPr lang="ru-RU" dirty="0" err="1" smtClean="0"/>
              <a:t>экономикалық болуы</a:t>
            </a:r>
            <a:r>
              <a:rPr lang="ru-RU" dirty="0" smtClean="0"/>
              <a:t> </a:t>
            </a:r>
            <a:r>
              <a:rPr lang="ru-RU" dirty="0" err="1" smtClean="0"/>
              <a:t>мүмкін.Тау-кен-технологиялық тәсілдер өндіру сапасының тиісті</a:t>
            </a:r>
            <a:r>
              <a:rPr lang="ru-RU" dirty="0" smtClean="0"/>
              <a:t> </a:t>
            </a:r>
            <a:r>
              <a:rPr lang="ru-RU" dirty="0" err="1" smtClean="0"/>
              <a:t>өзгеруін қамтамасыз ететін</a:t>
            </a:r>
            <a:r>
              <a:rPr lang="ru-RU" dirty="0" smtClean="0"/>
              <a:t> </a:t>
            </a:r>
            <a:r>
              <a:rPr lang="ru-RU" dirty="0" err="1" smtClean="0"/>
              <a:t>әзірлеу жүйесін таңдау және оның параметрлерін</a:t>
            </a:r>
            <a:r>
              <a:rPr lang="ru-RU" dirty="0" smtClean="0"/>
              <a:t> </a:t>
            </a:r>
            <a:r>
              <a:rPr lang="ru-RU" dirty="0" err="1" smtClean="0"/>
              <a:t>айқындау, сондай-ақ тазарту</a:t>
            </a:r>
            <a:r>
              <a:rPr lang="ru-RU" dirty="0" smtClean="0"/>
              <a:t> </a:t>
            </a:r>
            <a:r>
              <a:rPr lang="ru-RU" dirty="0" err="1" smtClean="0"/>
              <a:t>жұмыстарының процестері</a:t>
            </a:r>
            <a:r>
              <a:rPr lang="ru-RU" dirty="0" smtClean="0"/>
              <a:t> </a:t>
            </a:r>
            <a:r>
              <a:rPr lang="ru-RU" dirty="0" err="1" smtClean="0"/>
              <a:t>өндірістік сатыда</a:t>
            </a:r>
            <a:r>
              <a:rPr lang="ru-RU" dirty="0" smtClean="0"/>
              <a:t> </a:t>
            </a:r>
            <a:r>
              <a:rPr lang="ru-RU" dirty="0" err="1" smtClean="0"/>
              <a:t>жұмыс процестерінің кешенін</a:t>
            </a:r>
            <a:r>
              <a:rPr lang="ru-RU" dirty="0" smtClean="0"/>
              <a:t> </a:t>
            </a:r>
            <a:r>
              <a:rPr lang="ru-RU" dirty="0" err="1" smtClean="0"/>
              <a:t>жетілдіру</a:t>
            </a:r>
            <a:r>
              <a:rPr lang="ru-RU" dirty="0" smtClean="0"/>
              <a:t> </a:t>
            </a:r>
            <a:r>
              <a:rPr lang="ru-RU" dirty="0" err="1" smtClean="0"/>
              <a:t>арқылы, көбінесе технологиялық схемаға орташаландыру</a:t>
            </a:r>
            <a:r>
              <a:rPr lang="ru-RU" dirty="0" smtClean="0"/>
              <a:t>, </a:t>
            </a:r>
            <a:r>
              <a:rPr lang="ru-RU" dirty="0" err="1" smtClean="0"/>
              <a:t>сұрыптау және орталандыру</a:t>
            </a:r>
            <a:r>
              <a:rPr lang="ru-RU" dirty="0" smtClean="0"/>
              <a:t> </a:t>
            </a:r>
            <a:r>
              <a:rPr lang="ru-RU" dirty="0" err="1" smtClean="0"/>
              <a:t>сияқты қосымша жұмыс процестерін</a:t>
            </a:r>
            <a:r>
              <a:rPr lang="ru-RU" dirty="0" smtClean="0"/>
              <a:t> </a:t>
            </a:r>
            <a:r>
              <a:rPr lang="ru-RU" dirty="0" err="1" smtClean="0"/>
              <a:t>қосу арқылы жүзеге асырылады.Кен</a:t>
            </a:r>
            <a:r>
              <a:rPr lang="ru-RU" dirty="0" smtClean="0"/>
              <a:t> </a:t>
            </a:r>
            <a:r>
              <a:rPr lang="ru-RU" dirty="0" err="1" smtClean="0"/>
              <a:t>сапасын</a:t>
            </a:r>
            <a:r>
              <a:rPr lang="ru-RU" dirty="0" smtClean="0"/>
              <a:t> </a:t>
            </a:r>
            <a:r>
              <a:rPr lang="ru-RU" dirty="0" err="1" smtClean="0"/>
              <a:t>ұйымдастырушылық басқару кенді</a:t>
            </a:r>
            <a:r>
              <a:rPr lang="ru-RU" dirty="0" smtClean="0"/>
              <a:t> </a:t>
            </a:r>
            <a:r>
              <a:rPr lang="ru-RU" dirty="0" err="1" smtClean="0"/>
              <a:t>алудың (шығарудың</a:t>
            </a:r>
            <a:r>
              <a:rPr lang="ru-RU" dirty="0" smtClean="0"/>
              <a:t>), </a:t>
            </a:r>
            <a:r>
              <a:rPr lang="ru-RU" dirty="0" err="1" smtClean="0"/>
              <a:t>жеткізудің, көліктің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тәртібін, жинақтау (қоспалау</a:t>
            </a:r>
            <a:r>
              <a:rPr lang="ru-RU" dirty="0" smtClean="0"/>
              <a:t>) </a:t>
            </a:r>
            <a:r>
              <a:rPr lang="ru-RU" dirty="0" err="1" smtClean="0"/>
              <a:t>сыйымдылықтарын тиеу</a:t>
            </a:r>
            <a:r>
              <a:rPr lang="ru-RU" dirty="0" smtClean="0"/>
              <a:t> </a:t>
            </a:r>
            <a:r>
              <a:rPr lang="ru-RU" dirty="0" err="1" smtClean="0"/>
              <a:t>және Түсіру режимін</a:t>
            </a:r>
            <a:r>
              <a:rPr lang="ru-RU" dirty="0" smtClean="0"/>
              <a:t>, </a:t>
            </a:r>
            <a:r>
              <a:rPr lang="ru-RU" dirty="0" err="1" smtClean="0"/>
              <a:t>тау-кен</a:t>
            </a:r>
            <a:r>
              <a:rPr lang="ru-RU" dirty="0" smtClean="0"/>
              <a:t> </a:t>
            </a:r>
            <a:r>
              <a:rPr lang="ru-RU" dirty="0" err="1" smtClean="0"/>
              <a:t>жұмыстарын қосымша регламенттеуді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 б. </a:t>
            </a:r>
            <a:r>
              <a:rPr lang="ru-RU" dirty="0" err="1" smtClean="0"/>
              <a:t>жасайтын</a:t>
            </a:r>
            <a:r>
              <a:rPr lang="ru-RU" dirty="0" smtClean="0"/>
              <a:t> </a:t>
            </a:r>
            <a:r>
              <a:rPr lang="ru-RU" dirty="0" err="1" smtClean="0"/>
              <a:t>іс-шаралар</a:t>
            </a:r>
            <a:r>
              <a:rPr lang="ru-RU" dirty="0" smtClean="0"/>
              <a:t> </a:t>
            </a:r>
            <a:r>
              <a:rPr lang="ru-RU" dirty="0" err="1" smtClean="0"/>
              <a:t>есебінен</a:t>
            </a:r>
            <a:r>
              <a:rPr lang="ru-RU" dirty="0" smtClean="0"/>
              <a:t> </a:t>
            </a:r>
            <a:r>
              <a:rPr lang="ru-RU" dirty="0" err="1" smtClean="0"/>
              <a:t>орындалады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537778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6400" dirty="0" smtClean="0"/>
              <a:t> Кен </a:t>
            </a:r>
            <a:r>
              <a:rPr lang="ru-RU" sz="6400" dirty="0" err="1" smtClean="0"/>
              <a:t>сапасын</a:t>
            </a:r>
            <a:r>
              <a:rPr lang="ru-RU" sz="6400" dirty="0" smtClean="0"/>
              <a:t> </a:t>
            </a:r>
            <a:r>
              <a:rPr lang="ru-RU" sz="6400" dirty="0" err="1" smtClean="0"/>
              <a:t>экономикалық басқару кен</a:t>
            </a:r>
            <a:r>
              <a:rPr lang="ru-RU" sz="6400" dirty="0" smtClean="0"/>
              <a:t> </a:t>
            </a:r>
            <a:r>
              <a:rPr lang="ru-RU" sz="6400" dirty="0" err="1" smtClean="0"/>
              <a:t>шикізаты</a:t>
            </a:r>
            <a:r>
              <a:rPr lang="ru-RU" sz="6400" dirty="0" smtClean="0"/>
              <a:t> </a:t>
            </a:r>
            <a:r>
              <a:rPr lang="ru-RU" sz="6400" dirty="0" err="1" smtClean="0"/>
              <a:t>сапасының кен</a:t>
            </a:r>
            <a:r>
              <a:rPr lang="ru-RU" sz="6400" dirty="0" smtClean="0"/>
              <a:t> </a:t>
            </a:r>
            <a:r>
              <a:rPr lang="ru-RU" sz="6400" dirty="0" err="1" smtClean="0"/>
              <a:t>шахтасының нақты өндірістік мүмкіндіктеріне және нарық конъюнктурасына</a:t>
            </a:r>
            <a:r>
              <a:rPr lang="ru-RU" sz="6400" dirty="0" smtClean="0"/>
              <a:t> </a:t>
            </a:r>
            <a:r>
              <a:rPr lang="ru-RU" sz="6400" dirty="0" err="1" smtClean="0"/>
              <a:t>сәйкес шешім</a:t>
            </a:r>
            <a:r>
              <a:rPr lang="ru-RU" sz="6400" dirty="0" smtClean="0"/>
              <a:t> </a:t>
            </a:r>
            <a:r>
              <a:rPr lang="ru-RU" sz="6400" dirty="0" err="1" smtClean="0"/>
              <a:t>нұсқаларын интегралды</a:t>
            </a:r>
            <a:r>
              <a:rPr lang="ru-RU" sz="6400" dirty="0" smtClean="0"/>
              <a:t> </a:t>
            </a:r>
            <a:r>
              <a:rPr lang="ru-RU" sz="6400" dirty="0" err="1" smtClean="0"/>
              <a:t>экономикалық бағалаумен тау-кен</a:t>
            </a:r>
            <a:r>
              <a:rPr lang="ru-RU" sz="6400" dirty="0" smtClean="0"/>
              <a:t> металлургия </a:t>
            </a:r>
            <a:r>
              <a:rPr lang="ru-RU" sz="6400" dirty="0" err="1" smtClean="0"/>
              <a:t>кешені</a:t>
            </a:r>
            <a:r>
              <a:rPr lang="ru-RU" sz="6400" dirty="0" smtClean="0"/>
              <a:t> </a:t>
            </a:r>
            <a:r>
              <a:rPr lang="ru-RU" sz="6400" dirty="0" err="1" smtClean="0"/>
              <a:t>қызметінің соңғы нәтижелеріне әсерін зерттеуге</a:t>
            </a:r>
            <a:r>
              <a:rPr lang="ru-RU" sz="6400" dirty="0" smtClean="0"/>
              <a:t> </a:t>
            </a:r>
            <a:r>
              <a:rPr lang="ru-RU" sz="6400" dirty="0" err="1" smtClean="0"/>
              <a:t>негізделген</a:t>
            </a:r>
            <a:r>
              <a:rPr lang="ru-RU" sz="6400" dirty="0" smtClean="0"/>
              <a:t>. Кен </a:t>
            </a:r>
            <a:r>
              <a:rPr lang="ru-RU" sz="6400" dirty="0" err="1" smtClean="0"/>
              <a:t>сапасын</a:t>
            </a:r>
            <a:r>
              <a:rPr lang="ru-RU" sz="6400" dirty="0" smtClean="0"/>
              <a:t> </a:t>
            </a:r>
            <a:r>
              <a:rPr lang="ru-RU" sz="6400" dirty="0" err="1" smtClean="0"/>
              <a:t>басқарудың тау-кен-технологиялық және ұйымдастырушылық тәсілдері</a:t>
            </a:r>
            <a:r>
              <a:rPr lang="ru-RU" sz="6400" dirty="0" smtClean="0"/>
              <a:t>:- </a:t>
            </a:r>
            <a:r>
              <a:rPr lang="ru-RU" sz="6400" dirty="0" err="1" smtClean="0"/>
              <a:t>бөлгіш </a:t>
            </a:r>
            <a:r>
              <a:rPr lang="ru-RU" sz="6400" dirty="0" smtClean="0"/>
              <a:t>(</a:t>
            </a:r>
            <a:r>
              <a:rPr lang="ru-RU" sz="6400" dirty="0" err="1" smtClean="0"/>
              <a:t>сепарациялық</a:t>
            </a:r>
            <a:r>
              <a:rPr lang="ru-RU" sz="6400" dirty="0" smtClean="0"/>
              <a:t>), </a:t>
            </a:r>
            <a:r>
              <a:rPr lang="ru-RU" sz="6400" dirty="0" err="1" smtClean="0"/>
              <a:t>ол</a:t>
            </a:r>
            <a:r>
              <a:rPr lang="ru-RU" sz="6400" dirty="0" smtClean="0"/>
              <a:t> </a:t>
            </a:r>
            <a:r>
              <a:rPr lang="ru-RU" sz="6400" dirty="0" err="1" smtClean="0"/>
              <a:t>кезде</a:t>
            </a:r>
            <a:r>
              <a:rPr lang="ru-RU" sz="6400" dirty="0" smtClean="0"/>
              <a:t> </a:t>
            </a:r>
            <a:r>
              <a:rPr lang="ru-RU" sz="6400" dirty="0" err="1" smtClean="0"/>
              <a:t>кеннің жалпы</a:t>
            </a:r>
            <a:r>
              <a:rPr lang="ru-RU" sz="6400" dirty="0" smtClean="0"/>
              <a:t> </a:t>
            </a:r>
            <a:r>
              <a:rPr lang="ru-RU" sz="6400" dirty="0" err="1" smtClean="0"/>
              <a:t>массасынан</a:t>
            </a:r>
            <a:r>
              <a:rPr lang="ru-RU" sz="6400" dirty="0" smtClean="0"/>
              <a:t> бос </a:t>
            </a:r>
            <a:r>
              <a:rPr lang="ru-RU" sz="6400" dirty="0" err="1" smtClean="0"/>
              <a:t>жыныстар</a:t>
            </a:r>
            <a:r>
              <a:rPr lang="ru-RU" sz="6400" dirty="0" smtClean="0"/>
              <a:t>, </a:t>
            </a:r>
            <a:r>
              <a:rPr lang="ru-RU" sz="6400" dirty="0" err="1" smtClean="0"/>
              <a:t>өте кедей</a:t>
            </a:r>
            <a:r>
              <a:rPr lang="ru-RU" sz="6400" dirty="0" smtClean="0"/>
              <a:t> </a:t>
            </a:r>
            <a:r>
              <a:rPr lang="ru-RU" sz="6400" dirty="0" err="1" smtClean="0"/>
              <a:t>кендер</a:t>
            </a:r>
            <a:r>
              <a:rPr lang="ru-RU" sz="6400" dirty="0" smtClean="0"/>
              <a:t> </a:t>
            </a:r>
            <a:r>
              <a:rPr lang="ru-RU" sz="6400" dirty="0" err="1" smtClean="0"/>
              <a:t>немесе</a:t>
            </a:r>
            <a:r>
              <a:rPr lang="ru-RU" sz="6400" dirty="0" smtClean="0"/>
              <a:t> бай </a:t>
            </a:r>
            <a:r>
              <a:rPr lang="ru-RU" sz="6400" dirty="0" err="1" smtClean="0"/>
              <a:t>кендер</a:t>
            </a:r>
            <a:r>
              <a:rPr lang="ru-RU" sz="6400" dirty="0" smtClean="0"/>
              <a:t> </a:t>
            </a:r>
            <a:r>
              <a:rPr lang="ru-RU" sz="6400" dirty="0" err="1" smtClean="0"/>
              <a:t>алынатын</a:t>
            </a:r>
            <a:r>
              <a:rPr lang="ru-RU" sz="6400" dirty="0" smtClean="0"/>
              <a:t>, </a:t>
            </a:r>
            <a:r>
              <a:rPr lang="ru-RU" sz="6400" dirty="0" err="1" smtClean="0"/>
              <a:t>өзінің сапалық сипаттамалары</a:t>
            </a:r>
            <a:r>
              <a:rPr lang="ru-RU" sz="6400" dirty="0" smtClean="0"/>
              <a:t> </a:t>
            </a:r>
            <a:r>
              <a:rPr lang="ru-RU" sz="6400" dirty="0" err="1" smtClean="0"/>
              <a:t>бойынша</a:t>
            </a:r>
            <a:r>
              <a:rPr lang="ru-RU" sz="6400" dirty="0" smtClean="0"/>
              <a:t> </a:t>
            </a:r>
            <a:r>
              <a:rPr lang="ru-RU" sz="6400" dirty="0" err="1" smtClean="0"/>
              <a:t>орташа</a:t>
            </a:r>
            <a:r>
              <a:rPr lang="ru-RU" sz="6400" dirty="0" smtClean="0"/>
              <a:t> </a:t>
            </a:r>
            <a:r>
              <a:rPr lang="ru-RU" sz="6400" dirty="0" err="1" smtClean="0"/>
              <a:t>мәндерден неғұрлым ерекшеленетін</a:t>
            </a:r>
            <a:r>
              <a:rPr lang="ru-RU" sz="6400" dirty="0" smtClean="0"/>
              <a:t>;- </a:t>
            </a:r>
            <a:r>
              <a:rPr lang="ru-RU" sz="6400" dirty="0" err="1" smtClean="0"/>
              <a:t>араластырғыш </a:t>
            </a:r>
            <a:r>
              <a:rPr lang="ru-RU" sz="6400" dirty="0" smtClean="0"/>
              <a:t>(</a:t>
            </a:r>
            <a:r>
              <a:rPr lang="ru-RU" sz="6400" dirty="0" err="1" smtClean="0"/>
              <a:t>орташалаушы</a:t>
            </a:r>
            <a:r>
              <a:rPr lang="ru-RU" sz="6400" dirty="0" smtClean="0"/>
              <a:t>), </a:t>
            </a:r>
            <a:r>
              <a:rPr lang="ru-RU" sz="6400" dirty="0" err="1" smtClean="0"/>
              <a:t>онда</a:t>
            </a:r>
            <a:r>
              <a:rPr lang="ru-RU" sz="6400" dirty="0" smtClean="0"/>
              <a:t> </a:t>
            </a:r>
            <a:r>
              <a:rPr lang="ru-RU" sz="6400" dirty="0" err="1" smtClean="0"/>
              <a:t>әртүрлі сапалы</a:t>
            </a:r>
            <a:r>
              <a:rPr lang="ru-RU" sz="6400" dirty="0" smtClean="0"/>
              <a:t> </a:t>
            </a:r>
            <a:r>
              <a:rPr lang="ru-RU" sz="6400" dirty="0" err="1" smtClean="0"/>
              <a:t>кеннің көлемін құрамы бойынша</a:t>
            </a:r>
            <a:r>
              <a:rPr lang="ru-RU" sz="6400" dirty="0" smtClean="0"/>
              <a:t> </a:t>
            </a:r>
            <a:r>
              <a:rPr lang="ru-RU" sz="6400" dirty="0" err="1" smtClean="0"/>
              <a:t>неғұрлым біртекті</a:t>
            </a:r>
            <a:r>
              <a:rPr lang="ru-RU" sz="6400" dirty="0" smtClean="0"/>
              <a:t> </a:t>
            </a:r>
            <a:r>
              <a:rPr lang="ru-RU" sz="6400" dirty="0" err="1" smtClean="0"/>
              <a:t>кен</a:t>
            </a:r>
            <a:r>
              <a:rPr lang="ru-RU" sz="6400" dirty="0" smtClean="0"/>
              <a:t> </a:t>
            </a:r>
            <a:r>
              <a:rPr lang="ru-RU" sz="6400" dirty="0" err="1" smtClean="0"/>
              <a:t>массасына</a:t>
            </a:r>
            <a:r>
              <a:rPr lang="ru-RU" sz="6400" dirty="0" smtClean="0"/>
              <a:t> </a:t>
            </a:r>
            <a:r>
              <a:rPr lang="ru-RU" sz="6400" dirty="0" err="1" smtClean="0"/>
              <a:t>біріктіру</a:t>
            </a:r>
            <a:r>
              <a:rPr lang="ru-RU" sz="6400" dirty="0" smtClean="0"/>
              <a:t> </a:t>
            </a:r>
            <a:r>
              <a:rPr lang="ru-RU" sz="6400" dirty="0" err="1" smtClean="0"/>
              <a:t>жүргізіледі</a:t>
            </a:r>
            <a:r>
              <a:rPr lang="ru-RU" sz="6400" dirty="0" smtClean="0"/>
              <a:t>;- </a:t>
            </a:r>
            <a:r>
              <a:rPr lang="ru-RU" sz="6400" dirty="0" err="1" smtClean="0"/>
              <a:t>кен</a:t>
            </a:r>
            <a:r>
              <a:rPr lang="ru-RU" sz="6400" dirty="0" smtClean="0"/>
              <a:t> </a:t>
            </a:r>
            <a:r>
              <a:rPr lang="ru-RU" sz="6400" dirty="0" err="1" smtClean="0"/>
              <a:t>массасының тиісті</a:t>
            </a:r>
            <a:r>
              <a:rPr lang="ru-RU" sz="6400" dirty="0" smtClean="0"/>
              <a:t> </a:t>
            </a:r>
            <a:r>
              <a:rPr lang="ru-RU" sz="6400" dirty="0" err="1" smtClean="0"/>
              <a:t>кесектігі</a:t>
            </a:r>
            <a:r>
              <a:rPr lang="ru-RU" sz="6400" dirty="0" smtClean="0"/>
              <a:t> мен </a:t>
            </a:r>
            <a:r>
              <a:rPr lang="ru-RU" sz="6400" dirty="0" err="1" smtClean="0"/>
              <a:t>ылғалдылығын қамтамасыз етуге</a:t>
            </a:r>
            <a:r>
              <a:rPr lang="ru-RU" sz="6400" dirty="0" smtClean="0"/>
              <a:t> </a:t>
            </a:r>
            <a:r>
              <a:rPr lang="ru-RU" sz="6400" dirty="0" err="1" smtClean="0"/>
              <a:t>және оған ластаушы</a:t>
            </a:r>
            <a:r>
              <a:rPr lang="ru-RU" sz="6400" dirty="0" smtClean="0"/>
              <a:t> </a:t>
            </a:r>
            <a:r>
              <a:rPr lang="ru-RU" sz="6400" dirty="0" err="1" smtClean="0"/>
              <a:t>заттар</a:t>
            </a:r>
            <a:r>
              <a:rPr lang="ru-RU" sz="6400" dirty="0" smtClean="0"/>
              <a:t> </a:t>
            </a:r>
            <a:r>
              <a:rPr lang="ru-RU" sz="6400" dirty="0" err="1" smtClean="0"/>
              <a:t>мен</a:t>
            </a:r>
            <a:r>
              <a:rPr lang="ru-RU" sz="6400" dirty="0" smtClean="0"/>
              <a:t> </a:t>
            </a:r>
            <a:r>
              <a:rPr lang="ru-RU" sz="6400" dirty="0" err="1" smtClean="0"/>
              <a:t>материалдардың түсуіне жол</a:t>
            </a:r>
            <a:r>
              <a:rPr lang="ru-RU" sz="6400" dirty="0" smtClean="0"/>
              <a:t> </a:t>
            </a:r>
            <a:r>
              <a:rPr lang="ru-RU" sz="6400" dirty="0" err="1" smtClean="0"/>
              <a:t>бермеуге</a:t>
            </a:r>
            <a:r>
              <a:rPr lang="ru-RU" sz="6400" dirty="0" smtClean="0"/>
              <a:t> </a:t>
            </a:r>
            <a:r>
              <a:rPr lang="ru-RU" sz="6400" dirty="0" err="1" smtClean="0"/>
              <a:t>байланысты</a:t>
            </a:r>
            <a:r>
              <a:rPr lang="ru-RU" sz="6400" dirty="0" smtClean="0"/>
              <a:t> </a:t>
            </a:r>
            <a:r>
              <a:rPr lang="ru-RU" sz="6400" dirty="0" err="1" smtClean="0"/>
              <a:t>өзгелері</a:t>
            </a:r>
            <a:r>
              <a:rPr lang="ru-RU" sz="6400" dirty="0" smtClean="0"/>
              <a:t>. Кен </a:t>
            </a:r>
            <a:r>
              <a:rPr lang="ru-RU" sz="6400" dirty="0" err="1" smtClean="0"/>
              <a:t>массасының сапасын</a:t>
            </a:r>
            <a:r>
              <a:rPr lang="ru-RU" sz="6400" dirty="0" smtClean="0"/>
              <a:t> </a:t>
            </a:r>
            <a:r>
              <a:rPr lang="ru-RU" sz="6400" dirty="0" err="1" smtClean="0"/>
              <a:t>жедел</a:t>
            </a:r>
            <a:r>
              <a:rPr lang="ru-RU" sz="6400" dirty="0" smtClean="0"/>
              <a:t> </a:t>
            </a:r>
            <a:r>
              <a:rPr lang="ru-RU" sz="6400" dirty="0" err="1" smtClean="0"/>
              <a:t>басқаруға кіреді</a:t>
            </a:r>
            <a:r>
              <a:rPr lang="ru-RU" sz="6400" dirty="0" smtClean="0"/>
              <a:t>:- </a:t>
            </a:r>
            <a:r>
              <a:rPr lang="ru-RU" sz="6400" dirty="0" err="1" smtClean="0"/>
              <a:t>кенді</a:t>
            </a:r>
            <a:r>
              <a:rPr lang="ru-RU" sz="6400" dirty="0" smtClean="0"/>
              <a:t> </a:t>
            </a:r>
            <a:r>
              <a:rPr lang="ru-RU" sz="6400" dirty="0" err="1" smtClean="0"/>
              <a:t>забойлар</a:t>
            </a:r>
            <a:r>
              <a:rPr lang="ru-RU" sz="6400" dirty="0" smtClean="0"/>
              <a:t> мен </a:t>
            </a:r>
            <a:r>
              <a:rPr lang="ru-RU" sz="6400" dirty="0" err="1" smtClean="0"/>
              <a:t>кен</a:t>
            </a:r>
            <a:r>
              <a:rPr lang="ru-RU" sz="6400" dirty="0" smtClean="0"/>
              <a:t> </a:t>
            </a:r>
            <a:r>
              <a:rPr lang="ru-RU" sz="6400" dirty="0" err="1" smtClean="0"/>
              <a:t>массасын</a:t>
            </a:r>
            <a:r>
              <a:rPr lang="ru-RU" sz="6400" dirty="0" smtClean="0"/>
              <a:t> </a:t>
            </a:r>
            <a:r>
              <a:rPr lang="ru-RU" sz="6400" dirty="0" err="1" smtClean="0"/>
              <a:t>забойларда</a:t>
            </a:r>
            <a:r>
              <a:rPr lang="ru-RU" sz="6400" dirty="0" smtClean="0"/>
              <a:t>, </a:t>
            </a:r>
            <a:r>
              <a:rPr lang="ru-RU" sz="6400" dirty="0" err="1" smtClean="0"/>
              <a:t>кен</a:t>
            </a:r>
            <a:r>
              <a:rPr lang="ru-RU" sz="6400" dirty="0" smtClean="0"/>
              <a:t> </a:t>
            </a:r>
            <a:r>
              <a:rPr lang="ru-RU" sz="6400" dirty="0" err="1" smtClean="0"/>
              <a:t>шығарғыштарда</a:t>
            </a:r>
            <a:r>
              <a:rPr lang="ru-RU" sz="6400" dirty="0" smtClean="0"/>
              <a:t>, </a:t>
            </a:r>
            <a:r>
              <a:rPr lang="ru-RU" sz="6400" dirty="0" err="1" smtClean="0"/>
              <a:t>вагондарда</a:t>
            </a:r>
            <a:r>
              <a:rPr lang="ru-RU" sz="6400" dirty="0" smtClean="0"/>
              <a:t>, </a:t>
            </a:r>
            <a:r>
              <a:rPr lang="ru-RU" sz="6400" dirty="0" err="1" smtClean="0"/>
              <a:t>автомашиналарда</a:t>
            </a:r>
            <a:r>
              <a:rPr lang="ru-RU" sz="6400" dirty="0" smtClean="0"/>
              <a:t>, </a:t>
            </a:r>
            <a:r>
              <a:rPr lang="ru-RU" sz="6400" dirty="0" err="1" smtClean="0"/>
              <a:t>бункерлерде</a:t>
            </a:r>
            <a:r>
              <a:rPr lang="ru-RU" sz="6400" dirty="0" smtClean="0"/>
              <a:t>, </a:t>
            </a:r>
            <a:r>
              <a:rPr lang="ru-RU" sz="6400" dirty="0" err="1" smtClean="0"/>
              <a:t>қоймаларда және </a:t>
            </a:r>
            <a:r>
              <a:rPr lang="ru-RU" sz="6400" dirty="0" smtClean="0"/>
              <a:t>т. б. </a:t>
            </a:r>
            <a:r>
              <a:rPr lang="ru-RU" sz="6400" dirty="0" err="1" smtClean="0"/>
              <a:t>сынамалау</a:t>
            </a:r>
            <a:r>
              <a:rPr lang="ru-RU" sz="6400" dirty="0" smtClean="0"/>
              <a:t>.;- </a:t>
            </a:r>
            <a:r>
              <a:rPr lang="ru-RU" sz="6400" dirty="0" err="1" smtClean="0"/>
              <a:t>алынған ақпаратты өңдеу және блоктар</a:t>
            </a:r>
            <a:r>
              <a:rPr lang="ru-RU" sz="6400" dirty="0" smtClean="0"/>
              <a:t> </a:t>
            </a:r>
            <a:r>
              <a:rPr lang="ru-RU" sz="6400" dirty="0" err="1" smtClean="0"/>
              <a:t>бойынша</a:t>
            </a:r>
            <a:r>
              <a:rPr lang="ru-RU" sz="6400" dirty="0" smtClean="0"/>
              <a:t> </a:t>
            </a:r>
            <a:r>
              <a:rPr lang="ru-RU" sz="6400" dirty="0" err="1" smtClean="0"/>
              <a:t>жұмыс жоспарын</a:t>
            </a:r>
            <a:r>
              <a:rPr lang="ru-RU" sz="6400" dirty="0" smtClean="0"/>
              <a:t> </a:t>
            </a:r>
            <a:r>
              <a:rPr lang="ru-RU" sz="6400" dirty="0" err="1" smtClean="0"/>
              <a:t>тиісті</a:t>
            </a:r>
            <a:r>
              <a:rPr lang="ru-RU" sz="6400" dirty="0" smtClean="0"/>
              <a:t> </a:t>
            </a:r>
            <a:r>
              <a:rPr lang="ru-RU" sz="6400" dirty="0" err="1" smtClean="0"/>
              <a:t>түзету;</a:t>
            </a:r>
            <a:endParaRPr lang="ru-RU" sz="6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873728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Түзету үшін әртүрлі блоктардан</a:t>
            </a:r>
            <a:r>
              <a:rPr lang="ru-RU" dirty="0" smtClean="0"/>
              <a:t> </a:t>
            </a:r>
            <a:r>
              <a:rPr lang="ru-RU" dirty="0" err="1" smtClean="0"/>
              <a:t>берілген</a:t>
            </a:r>
            <a:r>
              <a:rPr lang="ru-RU" dirty="0" smtClean="0"/>
              <a:t>, </a:t>
            </a:r>
            <a:r>
              <a:rPr lang="ru-RU" dirty="0" err="1" smtClean="0"/>
              <a:t>тасымалданған, кен</a:t>
            </a:r>
            <a:r>
              <a:rPr lang="ru-RU" dirty="0" smtClean="0"/>
              <a:t> </a:t>
            </a:r>
            <a:r>
              <a:rPr lang="ru-RU" dirty="0" err="1" smtClean="0"/>
              <a:t>кесектерге</a:t>
            </a:r>
            <a:r>
              <a:rPr lang="ru-RU" dirty="0" smtClean="0"/>
              <a:t> (</a:t>
            </a:r>
            <a:r>
              <a:rPr lang="ru-RU" dirty="0" err="1" smtClean="0"/>
              <a:t>бункерге</a:t>
            </a:r>
            <a:r>
              <a:rPr lang="ru-RU" dirty="0" smtClean="0"/>
              <a:t>) </a:t>
            </a:r>
            <a:r>
              <a:rPr lang="ru-RU" dirty="0" err="1" smtClean="0"/>
              <a:t>келіп</a:t>
            </a:r>
            <a:r>
              <a:rPr lang="ru-RU" dirty="0" smtClean="0"/>
              <a:t> </a:t>
            </a:r>
            <a:r>
              <a:rPr lang="ru-RU" dirty="0" err="1" smtClean="0"/>
              <a:t>түскен және олардан</a:t>
            </a:r>
            <a:r>
              <a:rPr lang="ru-RU" dirty="0" smtClean="0"/>
              <a:t> </a:t>
            </a:r>
            <a:r>
              <a:rPr lang="ru-RU" dirty="0" err="1" smtClean="0"/>
              <a:t>түсірілген кен</a:t>
            </a:r>
            <a:r>
              <a:rPr lang="ru-RU" dirty="0" smtClean="0"/>
              <a:t> </a:t>
            </a:r>
            <a:r>
              <a:rPr lang="ru-RU" dirty="0" err="1" smtClean="0"/>
              <a:t>массасының мөлшері туралы</a:t>
            </a:r>
            <a:r>
              <a:rPr lang="ru-RU" dirty="0" smtClean="0"/>
              <a:t>, </a:t>
            </a:r>
            <a:r>
              <a:rPr lang="ru-RU" dirty="0" err="1" smtClean="0"/>
              <a:t>сондай-ақ блоктар</a:t>
            </a:r>
            <a:r>
              <a:rPr lang="ru-RU" dirty="0" smtClean="0"/>
              <a:t>,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шығарғыштар және </a:t>
            </a:r>
            <a:r>
              <a:rPr lang="ru-RU" dirty="0" smtClean="0"/>
              <a:t>т. б.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массасының сапасы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мәліметтер болуы</a:t>
            </a:r>
            <a:r>
              <a:rPr lang="ru-RU" dirty="0" smtClean="0"/>
              <a:t> </a:t>
            </a:r>
            <a:r>
              <a:rPr lang="ru-RU" dirty="0" err="1" smtClean="0"/>
              <a:t>қажет.Сапаны басқару келесі</a:t>
            </a:r>
            <a:r>
              <a:rPr lang="ru-RU" dirty="0" smtClean="0"/>
              <a:t> </a:t>
            </a:r>
            <a:r>
              <a:rPr lang="ru-RU" dirty="0" err="1" smtClean="0"/>
              <a:t>жұмыс процестерінің көмегімен қол жеткізіледі</a:t>
            </a:r>
            <a:r>
              <a:rPr lang="ru-RU" dirty="0" smtClean="0"/>
              <a:t>:-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массасының сапасын</a:t>
            </a:r>
            <a:r>
              <a:rPr lang="ru-RU" dirty="0" smtClean="0"/>
              <a:t> </a:t>
            </a:r>
            <a:r>
              <a:rPr lang="ru-RU" dirty="0" err="1" smtClean="0"/>
              <a:t>орташаландыру</a:t>
            </a:r>
            <a:r>
              <a:rPr lang="ru-RU" dirty="0" smtClean="0"/>
              <a:t>;-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массасын</a:t>
            </a:r>
            <a:r>
              <a:rPr lang="ru-RU" dirty="0" smtClean="0"/>
              <a:t> </a:t>
            </a:r>
            <a:r>
              <a:rPr lang="ru-RU" dirty="0" err="1" smtClean="0"/>
              <a:t>сұрыптау </a:t>
            </a:r>
            <a:r>
              <a:rPr lang="ru-RU" dirty="0" smtClean="0"/>
              <a:t>– - </a:t>
            </a:r>
            <a:r>
              <a:rPr lang="ru-RU" dirty="0" err="1" smtClean="0"/>
              <a:t>предконцетрация</a:t>
            </a:r>
            <a:r>
              <a:rPr lang="ru-RU" dirty="0" smtClean="0"/>
              <a:t>..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</TotalTime>
  <Words>452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 Кен массасының сапасын басқару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Управление качеством рудной массы  </dc:title>
  <dc:creator>мечта</dc:creator>
  <cp:lastModifiedBy>мечта</cp:lastModifiedBy>
  <cp:revision>3</cp:revision>
  <dcterms:created xsi:type="dcterms:W3CDTF">2020-03-31T08:39:45Z</dcterms:created>
  <dcterms:modified xsi:type="dcterms:W3CDTF">2020-03-31T14:25:16Z</dcterms:modified>
</cp:coreProperties>
</file>